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>
                <a:solidFill>
                  <a:srgbClr val="000000"/>
                </a:solidFill>
                <a:latin typeface="Times New Roman"/>
                <a:ea typeface="Times New Roman"/>
              </a:rPr>
              <a:t>4:2, 6:3, 8:4, 10:5, 12:6, 20:10, 14:7, 18:9, 2:1, 16:8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9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20742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1•2,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2•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2 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2 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2 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2 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6,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7,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2 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2 •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9,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2 • 10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20,  18,  16,  14,  12,  10,   8,   6,   4,   2.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ь     т     я      л      п     е     р    к    а    з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5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 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8 = 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3 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7 =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3 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9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=</a:t>
            </a: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ts val="147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ts val="147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27 : 3 =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27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9 =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21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3 =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21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7 =  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24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3 =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81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dirty="0"/>
              <a:t>Восемь ребят разделились в группы по 2 человека. Сколько групп получилось?</a:t>
            </a:r>
          </a:p>
          <a:p>
            <a:pPr lvl="0"/>
            <a:r>
              <a:rPr lang="ru-RU" sz="4400" dirty="0"/>
              <a:t>Восемь ребят разделились на 2 группы поровну. Сколько человек в одной группе?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2828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31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547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4:2, 6:3, 8:4, 10:5, 12:6, 20:10, 14:7, 18:9, 2:1, 16:8</vt:lpstr>
      <vt:lpstr>1•2,  2• 2,  2 • 3,  2 • 4,  2 • 5,  2 • 6,    2 • 7,  2 • 8,  2 • 9,  2 • 10 </vt:lpstr>
      <vt:lpstr>Презентация PowerPoint</vt:lpstr>
      <vt:lpstr>задачи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4:2, 6:3, 8:4, 10:5, 12:6, 20:10, 14:7, 18:9, 2:1, 16:8</dc:title>
  <dc:creator>Polsovatel</dc:creator>
  <cp:lastModifiedBy>Polsovatel</cp:lastModifiedBy>
  <cp:revision>3</cp:revision>
  <dcterms:created xsi:type="dcterms:W3CDTF">2021-04-28T16:26:27Z</dcterms:created>
  <dcterms:modified xsi:type="dcterms:W3CDTF">2021-04-28T16:49:31Z</dcterms:modified>
</cp:coreProperties>
</file>