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CE1-7CB5-4990-A2BC-FEC80468D226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080A4A-8A70-4D2B-BC11-65408B089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CE1-7CB5-4990-A2BC-FEC80468D226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0A4A-8A70-4D2B-BC11-65408B089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CE1-7CB5-4990-A2BC-FEC80468D226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0A4A-8A70-4D2B-BC11-65408B089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CE1-7CB5-4990-A2BC-FEC80468D226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080A4A-8A70-4D2B-BC11-65408B089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CE1-7CB5-4990-A2BC-FEC80468D226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0A4A-8A70-4D2B-BC11-65408B089D8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CE1-7CB5-4990-A2BC-FEC80468D226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0A4A-8A70-4D2B-BC11-65408B089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CE1-7CB5-4990-A2BC-FEC80468D226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080A4A-8A70-4D2B-BC11-65408B089D8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CE1-7CB5-4990-A2BC-FEC80468D226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0A4A-8A70-4D2B-BC11-65408B089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CE1-7CB5-4990-A2BC-FEC80468D226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0A4A-8A70-4D2B-BC11-65408B089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CE1-7CB5-4990-A2BC-FEC80468D226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0A4A-8A70-4D2B-BC11-65408B089D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2CE1-7CB5-4990-A2BC-FEC80468D226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0A4A-8A70-4D2B-BC11-65408B089D8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582CE1-7CB5-4990-A2BC-FEC80468D226}" type="datetimeFigureOut">
              <a:rPr lang="ru-RU" smtClean="0"/>
              <a:t>14.02.2013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080A4A-8A70-4D2B-BC11-65408B089D8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ownloads\К уроку гуси-лебе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2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талья\Downloads\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841"/>
            <a:ext cx="3048000" cy="39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ownloads\00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727"/>
            <a:ext cx="2974624" cy="400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Наталья\Downloads\0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9"/>
            <a:ext cx="3888432" cy="289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талья\Downloads\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41764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Ключ ответов к тесту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204864"/>
            <a:ext cx="8686800" cy="387526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1 Б</a:t>
            </a:r>
          </a:p>
          <a:p>
            <a:pPr algn="ctr"/>
            <a:endParaRPr lang="ru-RU" sz="4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2 А, Г</a:t>
            </a:r>
          </a:p>
          <a:p>
            <a:pPr algn="ctr"/>
            <a:endParaRPr lang="ru-RU" sz="4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latin typeface="Arial" pitchFamily="34" charset="0"/>
                <a:cs typeface="Arial" pitchFamily="34" charset="0"/>
              </a:rPr>
              <a:t>3 ?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700808"/>
            <a:ext cx="8686800" cy="20162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Спасибо за урок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Полотно 1"/>
          <p:cNvGrpSpPr/>
          <p:nvPr/>
        </p:nvGrpSpPr>
        <p:grpSpPr>
          <a:xfrm>
            <a:off x="323527" y="404664"/>
            <a:ext cx="8568953" cy="6120680"/>
            <a:chOff x="-141890" y="0"/>
            <a:chExt cx="5628290" cy="327406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486400" cy="3274060"/>
            </a:xfrm>
            <a:prstGeom prst="rect">
              <a:avLst/>
            </a:prstGeom>
          </p:spPr>
        </p:sp>
        <p:sp>
          <p:nvSpPr>
            <p:cNvPr id="6" name="Овал 5"/>
            <p:cNvSpPr/>
            <p:nvPr/>
          </p:nvSpPr>
          <p:spPr>
            <a:xfrm>
              <a:off x="1971675" y="300283"/>
              <a:ext cx="1419225" cy="78556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dirty="0">
                  <a:effectLst/>
                  <a:latin typeface="Times New Roman"/>
                  <a:ea typeface="Calibri"/>
                  <a:cs typeface="Times New Roman"/>
                </a:rPr>
                <a:t>СКАЗКИ</a:t>
              </a:r>
              <a:endParaRPr lang="ru-RU" sz="2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-141890" y="1138238"/>
              <a:ext cx="1996863" cy="914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dirty="0">
                  <a:effectLst/>
                  <a:latin typeface="Times New Roman"/>
                  <a:ea typeface="Calibri"/>
                  <a:cs typeface="Times New Roman"/>
                </a:rPr>
                <a:t>О ЖИВОТНЫХ</a:t>
              </a:r>
              <a:endParaRPr lang="ru-RU" sz="2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495675" y="1138238"/>
              <a:ext cx="1762126" cy="93046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dirty="0">
                  <a:effectLst/>
                  <a:latin typeface="Times New Roman"/>
                  <a:ea typeface="Calibri"/>
                  <a:cs typeface="Times New Roman"/>
                </a:rPr>
                <a:t>БЫТОВЫЕ</a:t>
              </a:r>
              <a:endParaRPr lang="ru-RU" sz="2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1871027" y="2343150"/>
              <a:ext cx="1521679" cy="93091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dirty="0">
                  <a:effectLst/>
                  <a:latin typeface="Times New Roman"/>
                  <a:ea typeface="Calibri"/>
                  <a:cs typeface="Times New Roman"/>
                </a:rPr>
                <a:t>?</a:t>
              </a:r>
              <a:endParaRPr lang="ru-RU" sz="24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0" name="Прямая соединительная линия 9"/>
            <p:cNvCxnSpPr>
              <a:stCxn id="6" idx="3"/>
              <a:endCxn id="7" idx="7"/>
            </p:cNvCxnSpPr>
            <p:nvPr/>
          </p:nvCxnSpPr>
          <p:spPr>
            <a:xfrm flipH="1">
              <a:off x="1562539" y="970806"/>
              <a:ext cx="616976" cy="3013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190874" y="962025"/>
              <a:ext cx="403664" cy="3861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stCxn id="6" idx="4"/>
              <a:endCxn id="9" idx="0"/>
            </p:cNvCxnSpPr>
            <p:nvPr/>
          </p:nvCxnSpPr>
          <p:spPr>
            <a:xfrm flipH="1">
              <a:off x="2631867" y="1085850"/>
              <a:ext cx="49421" cy="1257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86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68760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тут и отец с матерью пришли..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Яблоня, матушка, спрячь меня!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Печка, матушка, спрячь меня!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Поешь моего лесного яблочка – скажу.</a:t>
            </a:r>
          </a:p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Налетели гуси-лебеди, подхватили мальчика.</a:t>
            </a:r>
            <a:endParaRPr lang="ru-RU" sz="3200" b="1" dirty="0" smtClean="0">
              <a:solidFill>
                <a:schemeClr val="tx1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524056" cy="48113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Налетели гуси-лебеди, подхватили мальчика.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Поешь моего лесного яблочка – скажу.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Яблоня, матушка, спрячь меня!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Печка, матушка, спрячь меня!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тут и отец с матерью пришли..</a:t>
            </a:r>
          </a:p>
          <a:p>
            <a:pPr algn="ctr"/>
            <a:endParaRPr lang="ru-RU" dirty="0">
              <a:solidFill>
                <a:schemeClr val="tx1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84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ownloads\К уроку гуси-лебе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Полотно 18"/>
          <p:cNvGrpSpPr/>
          <p:nvPr/>
        </p:nvGrpSpPr>
        <p:grpSpPr>
          <a:xfrm>
            <a:off x="323527" y="980728"/>
            <a:ext cx="8496946" cy="5544616"/>
            <a:chOff x="-255239" y="0"/>
            <a:chExt cx="6023636" cy="327406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486400" cy="3274060"/>
            </a:xfrm>
            <a:prstGeom prst="rect">
              <a:avLst/>
            </a:prstGeom>
          </p:spPr>
        </p:sp>
        <p:sp>
          <p:nvSpPr>
            <p:cNvPr id="6" name="Овал 5"/>
            <p:cNvSpPr/>
            <p:nvPr/>
          </p:nvSpPr>
          <p:spPr>
            <a:xfrm>
              <a:off x="1971674" y="300974"/>
              <a:ext cx="1524000" cy="78556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dirty="0">
                  <a:effectLst/>
                  <a:latin typeface="Times New Roman"/>
                  <a:ea typeface="Calibri"/>
                  <a:cs typeface="Times New Roman"/>
                </a:rPr>
                <a:t>СКАЗКИ</a:t>
              </a:r>
              <a:endParaRPr lang="ru-RU" sz="2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-255239" y="1138238"/>
              <a:ext cx="2226912" cy="9144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dirty="0">
                  <a:effectLst/>
                  <a:latin typeface="Times New Roman"/>
                  <a:ea typeface="Calibri"/>
                  <a:cs typeface="Times New Roman"/>
                </a:rPr>
                <a:t>О ЖИВОТНЫХ</a:t>
              </a:r>
              <a:endParaRPr lang="ru-RU" sz="2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800475" y="1138238"/>
              <a:ext cx="1967922" cy="93046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dirty="0">
                  <a:effectLst/>
                  <a:latin typeface="Times New Roman"/>
                  <a:ea typeface="Calibri"/>
                  <a:cs typeface="Times New Roman"/>
                </a:rPr>
                <a:t>БЫТОВЫЕ</a:t>
              </a:r>
              <a:endParaRPr lang="ru-RU" sz="2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1645550" y="2126014"/>
              <a:ext cx="2387222" cy="97796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dirty="0">
                  <a:effectLst/>
                  <a:latin typeface="Arial"/>
                  <a:ea typeface="Calibri"/>
                  <a:cs typeface="Times New Roman"/>
                </a:rPr>
                <a:t>ВОЛШЕБНЫЕ</a:t>
              </a:r>
              <a:endParaRPr lang="ru-RU" sz="24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0" name="Прямая соединительная линия 9"/>
            <p:cNvCxnSpPr>
              <a:endCxn id="7" idx="7"/>
            </p:cNvCxnSpPr>
            <p:nvPr/>
          </p:nvCxnSpPr>
          <p:spPr>
            <a:xfrm flipH="1">
              <a:off x="1645550" y="970806"/>
              <a:ext cx="533967" cy="3013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stCxn id="6" idx="5"/>
            </p:cNvCxnSpPr>
            <p:nvPr/>
          </p:nvCxnSpPr>
          <p:spPr>
            <a:xfrm>
              <a:off x="3272490" y="971498"/>
              <a:ext cx="527986" cy="5239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stCxn id="6" idx="4"/>
              <a:endCxn id="9" idx="0"/>
            </p:cNvCxnSpPr>
            <p:nvPr/>
          </p:nvCxnSpPr>
          <p:spPr>
            <a:xfrm>
              <a:off x="2733674" y="1086541"/>
              <a:ext cx="105488" cy="10394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30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731696" cy="5303837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4" name="Полотно 26"/>
          <p:cNvGrpSpPr/>
          <p:nvPr/>
        </p:nvGrpSpPr>
        <p:grpSpPr>
          <a:xfrm>
            <a:off x="107504" y="116632"/>
            <a:ext cx="10246171" cy="8741618"/>
            <a:chOff x="0" y="0"/>
            <a:chExt cx="5781675" cy="542925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5781675" cy="5429250"/>
            </a:xfrm>
            <a:prstGeom prst="rect">
              <a:avLst/>
            </a:prstGeom>
          </p:spPr>
        </p:sp>
        <p:sp>
          <p:nvSpPr>
            <p:cNvPr id="6" name="Овал 5"/>
            <p:cNvSpPr/>
            <p:nvPr/>
          </p:nvSpPr>
          <p:spPr>
            <a:xfrm>
              <a:off x="1971675" y="166933"/>
              <a:ext cx="1419225" cy="78556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latin typeface="Times New Roman"/>
                  <a:ea typeface="Calibri"/>
                  <a:cs typeface="Times New Roman"/>
                </a:rPr>
                <a:t>СКАЗКИ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62530" y="1004888"/>
              <a:ext cx="1485294" cy="57626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 dirty="0">
                  <a:effectLst/>
                  <a:latin typeface="Times New Roman"/>
                  <a:ea typeface="Calibri"/>
                  <a:cs typeface="Times New Roman"/>
                </a:rPr>
                <a:t>О ЖИВОТНЫХ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533776" y="1004888"/>
              <a:ext cx="1390650" cy="69457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 dirty="0">
                  <a:effectLst/>
                  <a:latin typeface="Times New Roman"/>
                  <a:ea typeface="Calibri"/>
                  <a:cs typeface="Times New Roman"/>
                </a:rPr>
                <a:t>БЫТОВЫЕ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1704975" y="1293020"/>
              <a:ext cx="1828800" cy="80895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latin typeface="Arial"/>
                  <a:ea typeface="Calibri"/>
                  <a:cs typeface="Times New Roman"/>
                </a:rPr>
                <a:t>ВОЛШЕБНЫЕ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1485900" y="837456"/>
              <a:ext cx="693616" cy="269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>
              <a:endCxn id="8" idx="1"/>
            </p:cNvCxnSpPr>
            <p:nvPr/>
          </p:nvCxnSpPr>
          <p:spPr>
            <a:xfrm>
              <a:off x="3190874" y="828675"/>
              <a:ext cx="546558" cy="2779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endCxn id="9" idx="0"/>
            </p:cNvCxnSpPr>
            <p:nvPr/>
          </p:nvCxnSpPr>
          <p:spPr>
            <a:xfrm flipH="1">
              <a:off x="2619375" y="952500"/>
              <a:ext cx="61913" cy="3405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0" y="1983504"/>
              <a:ext cx="1406506" cy="73112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 dirty="0">
                  <a:effectLst/>
                  <a:ea typeface="Calibri"/>
                  <a:cs typeface="Times New Roman"/>
                </a:rPr>
                <a:t>Волшебные герои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1647824" y="3101473"/>
              <a:ext cx="1543049" cy="83235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ea typeface="Calibri"/>
                  <a:cs typeface="Times New Roman"/>
                </a:rPr>
                <a:t>Троекратный повтор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0" y="2958664"/>
              <a:ext cx="1485900" cy="97516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 dirty="0">
                  <a:effectLst/>
                  <a:ea typeface="Calibri"/>
                  <a:cs typeface="Times New Roman"/>
                </a:rPr>
                <a:t>Волшебные </a:t>
              </a:r>
              <a:r>
                <a:rPr lang="ru-RU" sz="1100" b="1" dirty="0" err="1">
                  <a:effectLst/>
                  <a:ea typeface="Calibri"/>
                  <a:cs typeface="Times New Roman"/>
                </a:rPr>
                <a:t>помощнники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390900" y="2958664"/>
              <a:ext cx="1533525" cy="97516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 dirty="0">
                  <a:effectLst/>
                  <a:ea typeface="Calibri"/>
                  <a:cs typeface="Times New Roman"/>
                </a:rPr>
                <a:t>Герой становится лучше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3800475" y="2023279"/>
              <a:ext cx="1197314" cy="79425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 dirty="0">
                  <a:effectLst/>
                  <a:ea typeface="Calibri"/>
                  <a:cs typeface="Times New Roman"/>
                </a:rPr>
                <a:t>  Добро побеждает зло                                   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8" name="Прямая соединительная линия 17"/>
            <p:cNvCxnSpPr>
              <a:stCxn id="9" idx="2"/>
              <a:endCxn id="13" idx="6"/>
            </p:cNvCxnSpPr>
            <p:nvPr/>
          </p:nvCxnSpPr>
          <p:spPr>
            <a:xfrm flipH="1">
              <a:off x="1406506" y="1697495"/>
              <a:ext cx="298469" cy="651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>
              <a:stCxn id="9" idx="6"/>
              <a:endCxn id="17" idx="2"/>
            </p:cNvCxnSpPr>
            <p:nvPr/>
          </p:nvCxnSpPr>
          <p:spPr>
            <a:xfrm>
              <a:off x="3533775" y="1697495"/>
              <a:ext cx="266700" cy="7229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>
              <a:stCxn id="9" idx="3"/>
              <a:endCxn id="15" idx="7"/>
            </p:cNvCxnSpPr>
            <p:nvPr/>
          </p:nvCxnSpPr>
          <p:spPr>
            <a:xfrm flipH="1">
              <a:off x="1268295" y="1983502"/>
              <a:ext cx="704501" cy="11179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stCxn id="9" idx="4"/>
              <a:endCxn id="14" idx="0"/>
            </p:cNvCxnSpPr>
            <p:nvPr/>
          </p:nvCxnSpPr>
          <p:spPr>
            <a:xfrm flipH="1">
              <a:off x="2419349" y="2101971"/>
              <a:ext cx="200026" cy="9995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9" idx="5"/>
              <a:endCxn id="16" idx="1"/>
            </p:cNvCxnSpPr>
            <p:nvPr/>
          </p:nvCxnSpPr>
          <p:spPr>
            <a:xfrm>
              <a:off x="3265953" y="1983502"/>
              <a:ext cx="349526" cy="1117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83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лья\Downloads\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176464" cy="31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Наталья\Downloads\0025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6004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6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талья\Downloads\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35"/>
            <a:ext cx="3048000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Наталья\Downloads\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50498"/>
            <a:ext cx="3048000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талья\Downloads\0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98613"/>
            <a:ext cx="3048000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6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541</TotalTime>
  <Words>113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 ответов к тесту</vt:lpstr>
      <vt:lpstr>Спасибо за урок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12</cp:revision>
  <dcterms:created xsi:type="dcterms:W3CDTF">2013-02-14T07:54:39Z</dcterms:created>
  <dcterms:modified xsi:type="dcterms:W3CDTF">2013-02-14T16:56:08Z</dcterms:modified>
</cp:coreProperties>
</file>