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4660"/>
  </p:normalViewPr>
  <p:slideViewPr>
    <p:cSldViewPr snapToGrid="0">
      <p:cViewPr>
        <p:scale>
          <a:sx n="115" d="100"/>
          <a:sy n="115" d="100"/>
        </p:scale>
        <p:origin x="-31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2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2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4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0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46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1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5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9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8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63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1F03-8672-4EFC-9600-9A90C36B3476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69DC-A369-435D-92DE-5AB4DD4E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83377" y="2210439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Урок математики в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3  </a:t>
            </a:r>
            <a:r>
              <a:rPr lang="ru-RU" dirty="0" smtClean="0">
                <a:solidFill>
                  <a:srgbClr val="7030A0"/>
                </a:solidFill>
              </a:rPr>
              <a:t>классе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«Площадь. Единица площади»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9328" y="1097280"/>
            <a:ext cx="5401056" cy="20482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71232" y="1097280"/>
            <a:ext cx="4047744" cy="26700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03204" y="4047744"/>
            <a:ext cx="2233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8х3=24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78452" y="4047744"/>
            <a:ext cx="2233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6х4=24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0708" y="4971074"/>
            <a:ext cx="1933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24=24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611" y="1279800"/>
            <a:ext cx="2099341" cy="49338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1044" y="1280037"/>
            <a:ext cx="2099240" cy="49335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50506" y="593467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Филя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26178" y="5934670"/>
            <a:ext cx="1628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Киря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209" y="1150522"/>
            <a:ext cx="5612577" cy="35078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1952" y="3577155"/>
            <a:ext cx="2242329" cy="224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48351" y="3273830"/>
            <a:ext cx="2861952" cy="13850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97" y="1189578"/>
            <a:ext cx="1984946" cy="46649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8962" y="2992582"/>
            <a:ext cx="2782974" cy="19475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3541" y="1189578"/>
            <a:ext cx="2018459" cy="47437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295" y="5854534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Филя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368284" y="5854534"/>
            <a:ext cx="1628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Киря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16626" y="1990015"/>
            <a:ext cx="25254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013095" y="3673970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5868338" y="3673969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2212" y="2407807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6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48351" y="3273830"/>
            <a:ext cx="2861952" cy="13850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97" y="1189578"/>
            <a:ext cx="1984946" cy="46649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8962" y="2992582"/>
            <a:ext cx="2782974" cy="19475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3541" y="1189578"/>
            <a:ext cx="2018459" cy="47437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295" y="5854534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Филя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368284" y="5854534"/>
            <a:ext cx="1628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Киря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16626" y="1990015"/>
            <a:ext cx="25254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013095" y="3673970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5868338" y="3673969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2212" y="2407807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4970" y="196279"/>
            <a:ext cx="106595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 кого столешница получилась больше?</a:t>
            </a:r>
            <a:endParaRPr lang="ru-RU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8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93062" y="3717994"/>
            <a:ext cx="2861952" cy="13850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97" y="1189578"/>
            <a:ext cx="1984946" cy="46649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8962" y="2992582"/>
            <a:ext cx="2782974" cy="19475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3541" y="1189578"/>
            <a:ext cx="2018459" cy="47437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8974" y="5854534"/>
            <a:ext cx="1212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Филя</a:t>
            </a:r>
            <a:endParaRPr lang="ru-RU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09536" y="5854534"/>
            <a:ext cx="11464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Киря</a:t>
            </a:r>
            <a:endParaRPr lang="ru-RU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1337" y="2393215"/>
            <a:ext cx="25254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013095" y="3673970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5868338" y="3673969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2212" y="2407807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см</a:t>
            </a:r>
            <a:endParaRPr lang="ru-RU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973038" y="135862"/>
            <a:ext cx="2612572" cy="188416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73569" y="588137"/>
            <a:ext cx="34247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 меня! </a:t>
            </a:r>
          </a:p>
          <a:p>
            <a:pPr algn="ctr"/>
            <a:r>
              <a:rPr lang="ru-RU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Потому что выше!</a:t>
            </a:r>
            <a:endParaRPr lang="ru-RU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7452783" y="195533"/>
            <a:ext cx="2752028" cy="176482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28962" y="588137"/>
            <a:ext cx="43769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 меня! </a:t>
            </a:r>
          </a:p>
          <a:p>
            <a:pPr algn="ctr"/>
            <a:r>
              <a:rPr lang="ru-RU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Потому что шире!</a:t>
            </a:r>
            <a:endParaRPr lang="ru-RU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50274" y="549905"/>
            <a:ext cx="3715200" cy="23237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ru-RU" sz="14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4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777" y="2064998"/>
            <a:ext cx="3647703" cy="30397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000" y="2064998"/>
            <a:ext cx="4456711" cy="33425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352" y="1524768"/>
            <a:ext cx="4952505" cy="32996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7200" y="5484761"/>
            <a:ext cx="9118895" cy="12205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71482" y="271245"/>
            <a:ext cx="6590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 что такое площадь?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5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488" y="-1"/>
            <a:ext cx="988818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632575" y="2432841"/>
            <a:ext cx="4069749" cy="18878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723504" y="3207456"/>
            <a:ext cx="3196536" cy="220420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84969" y="-142787"/>
            <a:ext cx="106595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 кого столешница получилась больше?</a:t>
            </a:r>
            <a:endParaRPr lang="ru-RU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8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832" y="1531634"/>
            <a:ext cx="1107033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16+16+16+16+16+16= 96 </a:t>
            </a:r>
          </a:p>
          <a:p>
            <a:endParaRPr lang="ru-RU" sz="48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12+12+12+12+12+12+12+12=96 </a:t>
            </a:r>
          </a:p>
          <a:p>
            <a:endParaRPr lang="ru-RU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96=96</a:t>
            </a:r>
            <a:endParaRPr lang="ru-RU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4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165</TotalTime>
  <Words>72</Words>
  <Application>Microsoft Office PowerPoint</Application>
  <PresentationFormat>Произвольный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Урок математики в  3  классе  «Площадь. Единица площади»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 Исаева</dc:creator>
  <cp:lastModifiedBy>Polsovatel</cp:lastModifiedBy>
  <cp:revision>13</cp:revision>
  <dcterms:created xsi:type="dcterms:W3CDTF">2016-11-06T17:07:26Z</dcterms:created>
  <dcterms:modified xsi:type="dcterms:W3CDTF">2021-11-10T17:37:30Z</dcterms:modified>
</cp:coreProperties>
</file>