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117180" cy="749945"/>
          </a:xfrm>
        </p:spPr>
        <p:txBody>
          <a:bodyPr/>
          <a:lstStyle/>
          <a:p>
            <a:r>
              <a:rPr lang="ru-RU" sz="3200" dirty="0" smtClean="0"/>
              <a:t>Урок безопасности во 2 классе.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155022" cy="30963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i="1" dirty="0" smtClean="0"/>
              <a:t>«Берегись незнакомца на улице и дома.»</a:t>
            </a:r>
          </a:p>
          <a:p>
            <a:endParaRPr lang="ru-RU" sz="2800" b="1" i="1" dirty="0"/>
          </a:p>
          <a:p>
            <a:endParaRPr lang="ru-RU" sz="2800" b="1" i="1" dirty="0" smtClean="0"/>
          </a:p>
          <a:p>
            <a:endParaRPr lang="ru-RU" sz="2800" b="1" i="1" dirty="0"/>
          </a:p>
          <a:p>
            <a:pPr algn="r"/>
            <a:r>
              <a:rPr lang="ru-RU" sz="2200" dirty="0" smtClean="0"/>
              <a:t>Учитель начальных классов МОБУ СОШ № </a:t>
            </a:r>
            <a:r>
              <a:rPr lang="ru-RU" sz="2200" dirty="0" smtClean="0"/>
              <a:t>33 </a:t>
            </a:r>
            <a:endParaRPr lang="ru-RU" sz="2200" dirty="0" smtClean="0"/>
          </a:p>
          <a:p>
            <a:pPr algn="r"/>
            <a:r>
              <a:rPr lang="ru-RU" sz="2200" dirty="0" smtClean="0"/>
              <a:t>Башлык И. </a:t>
            </a:r>
            <a:r>
              <a:rPr lang="ru-RU" sz="2200" smtClean="0"/>
              <a:t>Н.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301555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Если я не научусь говорить громкое «НЕТ»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1. Похищение.</a:t>
            </a:r>
          </a:p>
          <a:p>
            <a:r>
              <a:rPr lang="ru-RU" sz="3600" b="1" i="1" dirty="0" smtClean="0"/>
              <a:t>2. Ограбление.</a:t>
            </a:r>
          </a:p>
          <a:p>
            <a:r>
              <a:rPr lang="ru-RU" sz="3600" b="1" i="1" dirty="0" smtClean="0"/>
              <a:t>3. Отравление.</a:t>
            </a:r>
          </a:p>
          <a:p>
            <a:r>
              <a:rPr lang="ru-RU" sz="3600" b="1" i="1" dirty="0" smtClean="0"/>
              <a:t>4. Смертельна угроза.</a:t>
            </a:r>
            <a:endParaRPr lang="ru-RU" sz="3600" b="1" i="1" dirty="0"/>
          </a:p>
        </p:txBody>
      </p:sp>
      <p:pic>
        <p:nvPicPr>
          <p:cNvPr id="1026" name="Picture 2" descr="C:\Users\Медведь\О_о\Desktop\19053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856" y="1628800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едведь\О_о\Desktop\reben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268124" cy="495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2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едведь\О_о\Desktop\toad9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4"/>
          <a:stretch/>
        </p:blipFill>
        <p:spPr bwMode="auto">
          <a:xfrm>
            <a:off x="2051720" y="528712"/>
            <a:ext cx="5085341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69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едведь\О_о\Desktop\102970612_4979214_ZcJkJNG6t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9"/>
            <a:ext cx="7073850" cy="623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32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едведь\О_о\Desktop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48" y="1426468"/>
            <a:ext cx="7013036" cy="42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83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едведь\О_о\Desktop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94968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90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НЕТ!!!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7737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Нет, меня нельзя никуда везти!!!</a:t>
            </a:r>
          </a:p>
          <a:p>
            <a:r>
              <a:rPr lang="ru-RU" sz="2800" dirty="0" smtClean="0"/>
              <a:t>Нет, я не хочу ваших сладостей!!!</a:t>
            </a:r>
          </a:p>
          <a:p>
            <a:r>
              <a:rPr lang="ru-RU" sz="2800" dirty="0" smtClean="0"/>
              <a:t>Нет, я не впущу вас в дом!!!</a:t>
            </a:r>
          </a:p>
          <a:p>
            <a:r>
              <a:rPr lang="ru-RU" sz="2800" dirty="0" smtClean="0"/>
              <a:t>Нет, я не хочу играть в видео-игру!!!</a:t>
            </a:r>
          </a:p>
          <a:p>
            <a:r>
              <a:rPr lang="ru-RU" sz="2800" dirty="0" smtClean="0"/>
              <a:t>Нет, вы найдете котенка сами!!!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3011488"/>
            <a:ext cx="71215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58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Медведь\О_о\Desktop\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05" y="404664"/>
            <a:ext cx="7654693" cy="574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43950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331</TotalTime>
  <Words>94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Урок безопасности во 2 классе.</vt:lpstr>
      <vt:lpstr>Если я не научусь говорить громкое «НЕТ»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НЕТ!!!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безопасности во 2 классе.</dc:title>
  <dc:creator>Елена Дерищева</dc:creator>
  <cp:lastModifiedBy>Polsovatel</cp:lastModifiedBy>
  <cp:revision>6</cp:revision>
  <dcterms:created xsi:type="dcterms:W3CDTF">2017-01-19T08:17:21Z</dcterms:created>
  <dcterms:modified xsi:type="dcterms:W3CDTF">2020-12-02T08:47:32Z</dcterms:modified>
</cp:coreProperties>
</file>